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345</TotalTime>
  <Words>2214</Words>
  <Application>Microsoft Office PowerPoint</Application>
  <PresentationFormat>On-screen Show (4:3)</PresentationFormat>
  <Paragraphs>327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Origin</vt:lpstr>
      <vt:lpstr>AKUNTANSI PAJAK PENGHASILAN  PASAL 22, 23, 24, 25 dan 26</vt:lpstr>
      <vt:lpstr>Definisi</vt:lpstr>
      <vt:lpstr>Pemungut Pajak</vt:lpstr>
      <vt:lpstr>Kegiatan yang dikenakan PPh Pasal 22</vt:lpstr>
      <vt:lpstr>PowerPoint Presentation</vt:lpstr>
      <vt:lpstr>Kegiatan yang tidak dikenakan PPh Pasal 22</vt:lpstr>
      <vt:lpstr>Dasar Pengenaan Pajak (DPP)</vt:lpstr>
      <vt:lpstr>PowerPoint Presentation</vt:lpstr>
      <vt:lpstr>Objek, Pemungut dan Tarif PPh Pasal 22</vt:lpstr>
      <vt:lpstr>PowerPoint Presentation</vt:lpstr>
      <vt:lpstr>Tarif Pajak Bagi WP Yang Tidak Ber-NPWP</vt:lpstr>
      <vt:lpstr>Contoh</vt:lpstr>
      <vt:lpstr>Akuntansi Pajak Penghasilan Pasal 22</vt:lpstr>
      <vt:lpstr>Pajak Penghasilan Pasal 23</vt:lpstr>
      <vt:lpstr>Tarif dan Penghitungan PPh Pasal 23</vt:lpstr>
      <vt:lpstr>Tarif Pemotongan Bagi WP Yang Tidak Ber-NPWP</vt:lpstr>
      <vt:lpstr>Contoh</vt:lpstr>
      <vt:lpstr>Akuntansi Pajak Penghasilan Pasal 23</vt:lpstr>
      <vt:lpstr>Definisi PPh Pasal 24</vt:lpstr>
      <vt:lpstr>Permohonan Kredit Pajak Luar Negeri</vt:lpstr>
      <vt:lpstr>Penggabungan Penghasilan</vt:lpstr>
      <vt:lpstr>PowerPoint Presentation</vt:lpstr>
      <vt:lpstr>PowerPoint Presentation</vt:lpstr>
      <vt:lpstr>Penentuan Sumber Penghasilan</vt:lpstr>
      <vt:lpstr>PowerPoint Presentation</vt:lpstr>
      <vt:lpstr>Besarnya Kredit Pajak Yang Diperbolehkan</vt:lpstr>
      <vt:lpstr>PowerPoint Presentation</vt:lpstr>
      <vt:lpstr>Contoh</vt:lpstr>
      <vt:lpstr>PowerPoint Presentation</vt:lpstr>
      <vt:lpstr>Akuntansi Pajak Penghasilan Pasal 24</vt:lpstr>
      <vt:lpstr>Definisi PPh Pasal 25</vt:lpstr>
      <vt:lpstr>Penghitungan Angsuran PPh Pasal 25 Ayat (1) bagi WP Orang Pribadi</vt:lpstr>
      <vt:lpstr>PowerPoint Presentation</vt:lpstr>
      <vt:lpstr>Penghitungan Angsuran PPh Pasal 25 Ayat (1) bagi WP Badan</vt:lpstr>
      <vt:lpstr>PowerPoint Presentation</vt:lpstr>
      <vt:lpstr>Akuntansi Pajak Penghasilan Pasal 25</vt:lpstr>
      <vt:lpstr>Definisi PPh Pasal 26</vt:lpstr>
      <vt:lpstr>Pemotong PPh Pasal 26</vt:lpstr>
      <vt:lpstr>Penghasilan yang Dipotong PPh Pasal 26</vt:lpstr>
      <vt:lpstr>Tarif dan Penghitungan PPh Pasal 26</vt:lpstr>
      <vt:lpstr>Penghitungan PPh Pasal 26</vt:lpstr>
      <vt:lpstr>Akuntansi Pajak Penghasilan Pasal 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PAJAK PENGHASILAN PASAL 22</dc:title>
  <dc:creator>asus</dc:creator>
  <cp:lastModifiedBy>ASUS</cp:lastModifiedBy>
  <cp:revision>56</cp:revision>
  <dcterms:created xsi:type="dcterms:W3CDTF">2015-11-01T05:06:42Z</dcterms:created>
  <dcterms:modified xsi:type="dcterms:W3CDTF">2017-04-10T06:50:35Z</dcterms:modified>
</cp:coreProperties>
</file>